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  <p:sldMasterId id="2147483648" r:id="rId2"/>
  </p:sldMasterIdLst>
  <p:notesMasterIdLst>
    <p:notesMasterId r:id="rId12"/>
  </p:notesMasterIdLst>
  <p:sldIdLst>
    <p:sldId id="261" r:id="rId3"/>
    <p:sldId id="266" r:id="rId4"/>
    <p:sldId id="293" r:id="rId5"/>
    <p:sldId id="329" r:id="rId6"/>
    <p:sldId id="330" r:id="rId7"/>
    <p:sldId id="332" r:id="rId8"/>
    <p:sldId id="331" r:id="rId9"/>
    <p:sldId id="333" r:id="rId10"/>
    <p:sldId id="33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65F724B-4BB1-4C2C-AB79-C25ECD5622C1}">
          <p14:sldIdLst>
            <p14:sldId id="261"/>
            <p14:sldId id="266"/>
            <p14:sldId id="293"/>
            <p14:sldId id="329"/>
            <p14:sldId id="330"/>
            <p14:sldId id="332"/>
            <p14:sldId id="331"/>
            <p14:sldId id="333"/>
            <p14:sldId id="334"/>
          </p14:sldIdLst>
        </p14:section>
        <p14:section name="Section sans titre" id="{C67A54A2-4A70-4FDB-88A2-550EBAA4A7D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552" autoAdjust="0"/>
  </p:normalViewPr>
  <p:slideViewPr>
    <p:cSldViewPr>
      <p:cViewPr varScale="1">
        <p:scale>
          <a:sx n="78" d="100"/>
          <a:sy n="78" d="100"/>
        </p:scale>
        <p:origin x="25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D3592-F663-4DAD-82B0-B6206D1A948B}" type="datetimeFigureOut">
              <a:rPr lang="fr-FR" smtClean="0"/>
              <a:pPr/>
              <a:t>05/07/2019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48DAC-8A2D-4825-850C-34E762FB0A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50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annex 11 of the WHO TEAM report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Recommendations for improving the quality of anthropometric data collection, analysis and reporting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a good checklist of what we expect from a data quality survey report. Could be mentioned or</a:t>
            </a:r>
            <a:r>
              <a:rPr lang="en-GB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shared during this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sessionor</a:t>
            </a:r>
            <a:r>
              <a:rPr lang="en-GB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next  to evaluate if data quality tests have been performed and have been presented in a clear report.</a:t>
            </a: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319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867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results</a:t>
            </a:r>
            <a:r>
              <a:rPr lang="es-ES" baseline="0" dirty="0"/>
              <a:t> </a:t>
            </a:r>
            <a:r>
              <a:rPr lang="es-ES" baseline="0" dirty="0" err="1"/>
              <a:t>were</a:t>
            </a:r>
            <a:r>
              <a:rPr lang="es-ES" baseline="0" dirty="0"/>
              <a:t> as </a:t>
            </a:r>
            <a:r>
              <a:rPr lang="es-ES" baseline="0" dirty="0" err="1"/>
              <a:t>follow</a:t>
            </a:r>
            <a:r>
              <a:rPr lang="es-ES" baseline="0" dirty="0"/>
              <a:t>.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174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867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full data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contains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more variables so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recommended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CSV file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867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86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1"/>
          <p:cNvSpPr>
            <a:spLocks noGrp="1"/>
          </p:cNvSpPr>
          <p:nvPr>
            <p:ph type="title" hasCustomPrompt="1"/>
          </p:nvPr>
        </p:nvSpPr>
        <p:spPr>
          <a:xfrm>
            <a:off x="4572000" y="2852936"/>
            <a:ext cx="432048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none" baseline="0"/>
            </a:lvl1pPr>
          </a:lstStyle>
          <a:p>
            <a:r>
              <a:rPr lang="fr-FR"/>
              <a:t>Title</a:t>
            </a: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idx="1" hasCustomPrompt="1"/>
          </p:nvPr>
        </p:nvSpPr>
        <p:spPr>
          <a:xfrm>
            <a:off x="4572000" y="4797152"/>
            <a:ext cx="4320480" cy="9361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defRPr cap="none" baseline="0"/>
            </a:lvl1pPr>
          </a:lstStyle>
          <a:p>
            <a:pPr lvl="0"/>
            <a:r>
              <a:rPr lang="fr-FR"/>
              <a:t>Presenter, authors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0" hasCustomPrompt="1"/>
          </p:nvPr>
        </p:nvSpPr>
        <p:spPr>
          <a:xfrm>
            <a:off x="4572000" y="6022107"/>
            <a:ext cx="4320480" cy="503237"/>
          </a:xfrm>
        </p:spPr>
        <p:txBody>
          <a:bodyPr anchor="ctr" anchorCtr="0">
            <a:normAutofit/>
          </a:bodyPr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Date, Place</a:t>
            </a:r>
          </a:p>
        </p:txBody>
      </p:sp>
    </p:spTree>
    <p:extLst>
      <p:ext uri="{BB962C8B-B14F-4D97-AF65-F5344CB8AC3E}">
        <p14:creationId xmlns:p14="http://schemas.microsoft.com/office/powerpoint/2010/main" val="90576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225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67544" y="3573016"/>
            <a:ext cx="8208912" cy="2016224"/>
          </a:xfrm>
        </p:spPr>
        <p:txBody>
          <a:bodyPr anchor="ctr" anchorCtr="0">
            <a:normAutofit/>
          </a:bodyPr>
          <a:lstStyle>
            <a:lvl1pPr algn="ctr">
              <a:buNone/>
              <a:defRPr sz="2800"/>
            </a:lvl1pPr>
          </a:lstStyle>
          <a:p>
            <a:pPr lvl="0"/>
            <a:r>
              <a:rPr lang="fr-FR"/>
              <a:t>Sub-title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2484438" y="188913"/>
            <a:ext cx="6191250" cy="431800"/>
          </a:xfrm>
        </p:spPr>
        <p:txBody>
          <a:bodyPr anchor="ctr" anchorCtr="0">
            <a:noAutofit/>
          </a:bodyPr>
          <a:lstStyle>
            <a:lvl1pPr>
              <a:buNone/>
              <a:defRPr sz="14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/>
              <a:t>Title of the presentation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 hasCustomPrompt="1"/>
          </p:nvPr>
        </p:nvSpPr>
        <p:spPr>
          <a:xfrm>
            <a:off x="467544" y="1628800"/>
            <a:ext cx="8208912" cy="1728192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Title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sz="quarter" idx="17" hasCustomPrompt="1"/>
          </p:nvPr>
        </p:nvSpPr>
        <p:spPr>
          <a:xfrm>
            <a:off x="468313" y="6444808"/>
            <a:ext cx="1366837" cy="360000"/>
          </a:xfrm>
        </p:spPr>
        <p:txBody>
          <a:bodyPr anchor="ctr" anchorCtr="0">
            <a:noAutofit/>
          </a:bodyPr>
          <a:lstStyle>
            <a:lvl1pPr>
              <a:buNone/>
              <a:defRPr sz="120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Date</a:t>
            </a:r>
          </a:p>
        </p:txBody>
      </p:sp>
      <p:sp>
        <p:nvSpPr>
          <p:cNvPr id="15" name="Espace réservé du contenu 13"/>
          <p:cNvSpPr>
            <a:spLocks noGrp="1"/>
          </p:cNvSpPr>
          <p:nvPr>
            <p:ph sz="quarter" idx="18" hasCustomPrompt="1"/>
          </p:nvPr>
        </p:nvSpPr>
        <p:spPr>
          <a:xfrm>
            <a:off x="1909019" y="6444808"/>
            <a:ext cx="4391173" cy="360000"/>
          </a:xfrm>
        </p:spPr>
        <p:txBody>
          <a:bodyPr anchor="ctr" anchorCtr="0">
            <a:noAutofit/>
          </a:bodyPr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Event, place</a:t>
            </a:r>
          </a:p>
        </p:txBody>
      </p:sp>
    </p:spTree>
    <p:extLst>
      <p:ext uri="{BB962C8B-B14F-4D97-AF65-F5344CB8AC3E}">
        <p14:creationId xmlns:p14="http://schemas.microsoft.com/office/powerpoint/2010/main" val="105225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cap="none" baseline="0"/>
            </a:lvl1pPr>
          </a:lstStyle>
          <a:p>
            <a:r>
              <a:rPr lang="fr-FR"/>
              <a:t>Title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Text</a:t>
            </a:r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2484438" y="188913"/>
            <a:ext cx="6191250" cy="431800"/>
          </a:xfrm>
        </p:spPr>
        <p:txBody>
          <a:bodyPr anchor="ctr" anchorCtr="0">
            <a:noAutofit/>
          </a:bodyPr>
          <a:lstStyle>
            <a:lvl1pPr>
              <a:buNone/>
              <a:defRPr sz="14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/>
              <a:t>Title of the presentation</a:t>
            </a:r>
          </a:p>
        </p:txBody>
      </p:sp>
      <p:sp>
        <p:nvSpPr>
          <p:cNvPr id="8" name="Espace réservé du contenu 13"/>
          <p:cNvSpPr>
            <a:spLocks noGrp="1"/>
          </p:cNvSpPr>
          <p:nvPr>
            <p:ph sz="quarter" idx="17" hasCustomPrompt="1"/>
          </p:nvPr>
        </p:nvSpPr>
        <p:spPr>
          <a:xfrm>
            <a:off x="468313" y="6444808"/>
            <a:ext cx="1366837" cy="360000"/>
          </a:xfrm>
        </p:spPr>
        <p:txBody>
          <a:bodyPr anchor="ctr" anchorCtr="0">
            <a:noAutofit/>
          </a:bodyPr>
          <a:lstStyle>
            <a:lvl1pPr>
              <a:buNone/>
              <a:defRPr sz="120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Date</a:t>
            </a:r>
          </a:p>
        </p:txBody>
      </p:sp>
      <p:sp>
        <p:nvSpPr>
          <p:cNvPr id="9" name="Espace réservé du contenu 13"/>
          <p:cNvSpPr>
            <a:spLocks noGrp="1"/>
          </p:cNvSpPr>
          <p:nvPr>
            <p:ph sz="quarter" idx="18" hasCustomPrompt="1"/>
          </p:nvPr>
        </p:nvSpPr>
        <p:spPr>
          <a:xfrm>
            <a:off x="1909019" y="6444808"/>
            <a:ext cx="4391173" cy="360000"/>
          </a:xfrm>
        </p:spPr>
        <p:txBody>
          <a:bodyPr anchor="ctr" anchorCtr="0">
            <a:noAutofit/>
          </a:bodyPr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Event, place</a:t>
            </a:r>
          </a:p>
        </p:txBody>
      </p:sp>
    </p:spTree>
    <p:extLst>
      <p:ext uri="{BB962C8B-B14F-4D97-AF65-F5344CB8AC3E}">
        <p14:creationId xmlns:p14="http://schemas.microsoft.com/office/powerpoint/2010/main" val="105225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cap="none" baseline="0"/>
            </a:lvl1pPr>
          </a:lstStyle>
          <a:p>
            <a:r>
              <a:rPr lang="fr-FR"/>
              <a:t>Title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67544" y="2276872"/>
            <a:ext cx="3960440" cy="388843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fr-FR"/>
              <a:t>Text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2484438" y="188913"/>
            <a:ext cx="6191250" cy="431800"/>
          </a:xfrm>
        </p:spPr>
        <p:txBody>
          <a:bodyPr anchor="ctr" anchorCtr="0">
            <a:noAutofit/>
          </a:bodyPr>
          <a:lstStyle>
            <a:lvl1pPr>
              <a:buNone/>
              <a:defRPr sz="14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/>
              <a:t>Title of the presentation</a:t>
            </a:r>
          </a:p>
        </p:txBody>
      </p:sp>
      <p:sp>
        <p:nvSpPr>
          <p:cNvPr id="13" name="Espace réservé du contenu 2"/>
          <p:cNvSpPr>
            <a:spLocks noGrp="1"/>
          </p:cNvSpPr>
          <p:nvPr>
            <p:ph idx="14" hasCustomPrompt="1"/>
          </p:nvPr>
        </p:nvSpPr>
        <p:spPr>
          <a:xfrm>
            <a:off x="4716016" y="2276872"/>
            <a:ext cx="3960440" cy="388843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fr-FR"/>
              <a:t>Text</a:t>
            </a:r>
            <a:endParaRPr lang="fr-FR" dirty="0"/>
          </a:p>
        </p:txBody>
      </p:sp>
      <p:sp>
        <p:nvSpPr>
          <p:cNvPr id="9" name="Espace réservé du contenu 13"/>
          <p:cNvSpPr>
            <a:spLocks noGrp="1"/>
          </p:cNvSpPr>
          <p:nvPr>
            <p:ph sz="quarter" idx="17" hasCustomPrompt="1"/>
          </p:nvPr>
        </p:nvSpPr>
        <p:spPr>
          <a:xfrm>
            <a:off x="468313" y="6444808"/>
            <a:ext cx="1366837" cy="360000"/>
          </a:xfrm>
        </p:spPr>
        <p:txBody>
          <a:bodyPr anchor="ctr" anchorCtr="0">
            <a:noAutofit/>
          </a:bodyPr>
          <a:lstStyle>
            <a:lvl1pPr>
              <a:buNone/>
              <a:defRPr sz="120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Date</a:t>
            </a:r>
          </a:p>
        </p:txBody>
      </p:sp>
      <p:sp>
        <p:nvSpPr>
          <p:cNvPr id="10" name="Espace réservé du contenu 13"/>
          <p:cNvSpPr>
            <a:spLocks noGrp="1"/>
          </p:cNvSpPr>
          <p:nvPr>
            <p:ph sz="quarter" idx="18" hasCustomPrompt="1"/>
          </p:nvPr>
        </p:nvSpPr>
        <p:spPr>
          <a:xfrm>
            <a:off x="1909019" y="6444808"/>
            <a:ext cx="4391173" cy="360000"/>
          </a:xfrm>
        </p:spPr>
        <p:txBody>
          <a:bodyPr anchor="ctr" anchorCtr="0">
            <a:noAutofit/>
          </a:bodyPr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Event, place</a:t>
            </a:r>
          </a:p>
        </p:txBody>
      </p:sp>
    </p:spTree>
    <p:extLst>
      <p:ext uri="{BB962C8B-B14F-4D97-AF65-F5344CB8AC3E}">
        <p14:creationId xmlns:p14="http://schemas.microsoft.com/office/powerpoint/2010/main" val="105225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33664" y="3140968"/>
            <a:ext cx="425881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44008" y="4437112"/>
            <a:ext cx="4248472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SOUS-TITRE DE LA PRESENTATION </a:t>
            </a:r>
          </a:p>
        </p:txBody>
      </p:sp>
    </p:spTree>
    <p:extLst>
      <p:ext uri="{BB962C8B-B14F-4D97-AF65-F5344CB8AC3E}">
        <p14:creationId xmlns:p14="http://schemas.microsoft.com/office/powerpoint/2010/main" val="182181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b="1" kern="1200" cap="none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 cap="none" baseline="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0891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2276872"/>
            <a:ext cx="8208912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1378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35696" y="6453336"/>
            <a:ext cx="4392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Place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88424" y="6453336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2C702AE-1502-43AE-8DBA-2BCAD3408EF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489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50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b="1" kern="1200" cap="none" baseline="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0" y="1988840"/>
            <a:ext cx="4320480" cy="2520280"/>
          </a:xfrm>
        </p:spPr>
        <p:txBody>
          <a:bodyPr>
            <a:normAutofit/>
          </a:bodyPr>
          <a:lstStyle/>
          <a:p>
            <a:r>
              <a:rPr lang="en-GB" i="1" dirty="0"/>
              <a:t>Interpreting a report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36092" y="960388"/>
            <a:ext cx="8208912" cy="1008112"/>
          </a:xfrm>
        </p:spPr>
        <p:txBody>
          <a:bodyPr>
            <a:normAutofit/>
          </a:bodyPr>
          <a:lstStyle/>
          <a:p>
            <a:r>
              <a:rPr lang="en-US" dirty="0"/>
              <a:t>Objectives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2" cy="4196804"/>
          </a:xfrm>
        </p:spPr>
        <p:txBody>
          <a:bodyPr>
            <a:normAutofit/>
          </a:bodyPr>
          <a:lstStyle/>
          <a:p>
            <a:r>
              <a:rPr lang="en-GB" dirty="0"/>
              <a:t>Being able to make decisions based on the tests performed </a:t>
            </a:r>
          </a:p>
          <a:p>
            <a:r>
              <a:rPr lang="en-GB" dirty="0"/>
              <a:t>Analysing  a complex example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i="1" dirty="0"/>
              <a:t>Interpreting a report</a:t>
            </a:r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7"/>
          </p:nvPr>
        </p:nvSpPr>
        <p:spPr>
          <a:xfrm>
            <a:off x="436092" y="6442416"/>
            <a:ext cx="1366837" cy="360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645024"/>
            <a:ext cx="285750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483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SMART Survey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Policy makers in the </a:t>
            </a:r>
            <a:r>
              <a:rPr lang="en-US" dirty="0" err="1"/>
              <a:t>Philipines</a:t>
            </a:r>
            <a:r>
              <a:rPr lang="en-US" dirty="0"/>
              <a:t> want to have a detailed understanding of the nutrition situation in the region of Lanao focusing on Acute Malnutrition.</a:t>
            </a:r>
          </a:p>
          <a:p>
            <a:r>
              <a:rPr lang="en-US" dirty="0"/>
              <a:t>A National Survey was done 3 years ago and provides regional figures. </a:t>
            </a:r>
          </a:p>
          <a:p>
            <a:r>
              <a:rPr lang="en-US" dirty="0"/>
              <a:t>A local survey has been conducted recently in the region of Lanao using the SMART methodology. This survey can provide complementary information.</a:t>
            </a:r>
          </a:p>
          <a:p>
            <a:r>
              <a:rPr lang="en-US" dirty="0"/>
              <a:t>But the data quality need to checked.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i="1" dirty="0"/>
              <a:t>Interpreting a report</a:t>
            </a: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60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49" name="Picture 9" descr="Mindanao_Bangsamoro-territory-ARM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-1035050"/>
            <a:ext cx="5160962" cy="806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itle 1"/>
          <p:cNvSpPr>
            <a:spLocks/>
          </p:cNvSpPr>
          <p:nvPr/>
        </p:nvSpPr>
        <p:spPr bwMode="auto">
          <a:xfrm>
            <a:off x="-468313" y="1196975"/>
            <a:ext cx="302418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GB" altLang="en-US" sz="4400">
                <a:solidFill>
                  <a:srgbClr val="FFC000"/>
                </a:solidFill>
                <a:latin typeface="Calibri" pitchFamily="34" charset="0"/>
              </a:rPr>
              <a:t>Where?</a:t>
            </a:r>
            <a:r>
              <a:rPr lang="en-GB" altLang="en-US" sz="320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GB" altLang="en-US" sz="3200" b="1">
              <a:solidFill>
                <a:srgbClr val="FFC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1889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266249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43 -0.90217 L 0.02101 0.11147 " pathEditMode="fixed" rAng="0" ptsTypes="AA">
                                      <p:cBhvr>
                                        <p:cTn id="8" dur="5000" spd="-100000" fill="hold"/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00" y="506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 descr="ARM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7238" y="404813"/>
            <a:ext cx="11017251" cy="584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Elipse"/>
          <p:cNvSpPr/>
          <p:nvPr/>
        </p:nvSpPr>
        <p:spPr>
          <a:xfrm>
            <a:off x="5868144" y="1700808"/>
            <a:ext cx="1152128" cy="93610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851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FFC000"/>
                </a:solidFill>
              </a:rPr>
              <a:t>Acute malnutrition prevalence</a:t>
            </a:r>
            <a:endParaRPr lang="en-US" altLang="en-US" sz="4000" dirty="0"/>
          </a:p>
        </p:txBody>
      </p:sp>
      <p:graphicFrame>
        <p:nvGraphicFramePr>
          <p:cNvPr id="245798" name="Group 3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10506724"/>
              </p:ext>
            </p:extLst>
          </p:nvPr>
        </p:nvGraphicFramePr>
        <p:xfrm>
          <a:off x="1331640" y="1628800"/>
          <a:ext cx="6336878" cy="4792876"/>
        </p:xfrm>
        <a:graphic>
          <a:graphicData uri="http://schemas.openxmlformats.org/drawingml/2006/table">
            <a:tbl>
              <a:tblPr/>
              <a:tblGrid>
                <a:gridCol w="2715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1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cs typeface="Times New Roman" pitchFamily="18" charset="0"/>
                        </a:rPr>
                        <a:t> 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(n) = 862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(C.I. 95%)</a:t>
                      </a: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9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Prevalence of 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global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acute malnutrition</a:t>
                      </a:r>
                    </a:p>
                  </a:txBody>
                  <a:tcPr marT="45709" marB="45709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(57) </a:t>
                      </a: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6,6 %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05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(4,8-9,0)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9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6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Prevalence of </a:t>
                      </a: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moderate</a:t>
                      </a: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acute malnutrition </a:t>
                      </a:r>
                    </a:p>
                  </a:txBody>
                  <a:tcPr marT="45709" marB="45709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(45) </a:t>
                      </a: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5,2 %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(3,7-7,4)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9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7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Prevalence of </a:t>
                      </a: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severe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acute malnutrition </a:t>
                      </a:r>
                    </a:p>
                  </a:txBody>
                  <a:tcPr marT="45709" marB="45709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(12) </a:t>
                      </a:r>
                      <a:r>
                        <a:rPr kumimoji="0" lang="en-GB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1,4 %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SimSun" pitchFamily="2" charset="-122"/>
                          <a:cs typeface="Times New Roman" pitchFamily="18" charset="0"/>
                        </a:rPr>
                        <a:t>(0,7 - 2,8)</a:t>
                      </a: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B9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3528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08912" cy="1008112"/>
          </a:xfrm>
        </p:spPr>
        <p:txBody>
          <a:bodyPr/>
          <a:lstStyle/>
          <a:p>
            <a:r>
              <a:rPr lang="fr-FR" dirty="0" err="1"/>
              <a:t>Excercise</a:t>
            </a:r>
            <a:r>
              <a:rPr lang="fr-FR" dirty="0"/>
              <a:t> 2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3888432"/>
          </a:xfrm>
        </p:spPr>
        <p:txBody>
          <a:bodyPr>
            <a:normAutofit/>
          </a:bodyPr>
          <a:lstStyle/>
          <a:p>
            <a:r>
              <a:rPr lang="en-US" dirty="0"/>
              <a:t>The local survey measured a prevalence of GAM in Lanao del Sur lower than expected.</a:t>
            </a:r>
          </a:p>
          <a:p>
            <a:endParaRPr lang="en-US" dirty="0"/>
          </a:p>
          <a:p>
            <a:r>
              <a:rPr lang="en-US" dirty="0"/>
              <a:t>You are tasked to review the level of data quality of this local SMART survey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i="1" dirty="0"/>
              <a:t>Interpreting a report</a:t>
            </a: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930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08912" cy="1008112"/>
          </a:xfrm>
        </p:spPr>
        <p:txBody>
          <a:bodyPr/>
          <a:lstStyle/>
          <a:p>
            <a:r>
              <a:rPr lang="fr-FR" dirty="0" err="1"/>
              <a:t>Excercise</a:t>
            </a:r>
            <a:r>
              <a:rPr lang="fr-FR" dirty="0"/>
              <a:t> 2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3888432"/>
          </a:xfrm>
        </p:spPr>
        <p:txBody>
          <a:bodyPr>
            <a:normAutofit/>
          </a:bodyPr>
          <a:lstStyle/>
          <a:p>
            <a:r>
              <a:rPr lang="en-US" dirty="0"/>
              <a:t>You have access to:</a:t>
            </a:r>
          </a:p>
          <a:p>
            <a:pPr lvl="1"/>
            <a:r>
              <a:rPr lang="en-US" dirty="0"/>
              <a:t>Full report</a:t>
            </a:r>
          </a:p>
          <a:p>
            <a:pPr lvl="1"/>
            <a:r>
              <a:rPr lang="en-US" dirty="0"/>
              <a:t>Annexes</a:t>
            </a:r>
          </a:p>
          <a:p>
            <a:pPr lvl="1"/>
            <a:r>
              <a:rPr lang="en-US" dirty="0"/>
              <a:t>Data quality report from SMART</a:t>
            </a:r>
          </a:p>
          <a:p>
            <a:pPr lvl="1"/>
            <a:r>
              <a:rPr lang="en-US" dirty="0"/>
              <a:t>Full data in Excel</a:t>
            </a:r>
          </a:p>
          <a:p>
            <a:pPr lvl="1"/>
            <a:r>
              <a:rPr lang="en-US" dirty="0"/>
              <a:t>Simplified data version in .CSV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i="1" dirty="0"/>
              <a:t>Interpreting a report</a:t>
            </a: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764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08912" cy="1008112"/>
          </a:xfrm>
        </p:spPr>
        <p:txBody>
          <a:bodyPr/>
          <a:lstStyle/>
          <a:p>
            <a:r>
              <a:rPr lang="fr-FR" dirty="0" err="1"/>
              <a:t>Excercise</a:t>
            </a:r>
            <a:r>
              <a:rPr lang="fr-FR" dirty="0"/>
              <a:t> 2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388843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Read the methodology section of the report and prepare your data file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the check list you did on day 1 to see if the methodology can produce good quality 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your own tests on the data, do not trust the data quality report from SMART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 a recommendation whether to use this survey or not in your analysis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i="1" dirty="0"/>
              <a:t>Interpreting a report</a:t>
            </a: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702927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NIPN">
      <a:dk1>
        <a:srgbClr val="575757"/>
      </a:dk1>
      <a:lt1>
        <a:srgbClr val="FFFFFF"/>
      </a:lt1>
      <a:dk2>
        <a:srgbClr val="36C1C2"/>
      </a:dk2>
      <a:lt2>
        <a:srgbClr val="FFFFFF"/>
      </a:lt2>
      <a:accent1>
        <a:srgbClr val="0081AE"/>
      </a:accent1>
      <a:accent2>
        <a:srgbClr val="86C286"/>
      </a:accent2>
      <a:accent3>
        <a:srgbClr val="34AE8D"/>
      </a:accent3>
      <a:accent4>
        <a:srgbClr val="0081AE"/>
      </a:accent4>
      <a:accent5>
        <a:srgbClr val="36C1C2"/>
      </a:accent5>
      <a:accent6>
        <a:srgbClr val="DADC4B"/>
      </a:accent6>
      <a:hlink>
        <a:srgbClr val="34AE8D"/>
      </a:hlink>
      <a:folHlink>
        <a:srgbClr val="34AE8D"/>
      </a:folHlink>
    </a:clrScheme>
    <a:fontScheme name="NIP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NIPN">
      <a:dk1>
        <a:srgbClr val="575757"/>
      </a:dk1>
      <a:lt1>
        <a:srgbClr val="FFFFFF"/>
      </a:lt1>
      <a:dk2>
        <a:srgbClr val="36C1C2"/>
      </a:dk2>
      <a:lt2>
        <a:srgbClr val="FFFFFF"/>
      </a:lt2>
      <a:accent1>
        <a:srgbClr val="0081AE"/>
      </a:accent1>
      <a:accent2>
        <a:srgbClr val="86C286"/>
      </a:accent2>
      <a:accent3>
        <a:srgbClr val="34AE8D"/>
      </a:accent3>
      <a:accent4>
        <a:srgbClr val="0081AE"/>
      </a:accent4>
      <a:accent5>
        <a:srgbClr val="36C1C2"/>
      </a:accent5>
      <a:accent6>
        <a:srgbClr val="DADC4B"/>
      </a:accent6>
      <a:hlink>
        <a:srgbClr val="34AE8D"/>
      </a:hlink>
      <a:folHlink>
        <a:srgbClr val="34AE8D"/>
      </a:folHlink>
    </a:clrScheme>
    <a:fontScheme name="NIP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382</Words>
  <Application>Microsoft Office PowerPoint</Application>
  <PresentationFormat>Affichage à l'écran (4:3)</PresentationFormat>
  <Paragraphs>65</Paragraphs>
  <Slides>9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Garamond</vt:lpstr>
      <vt:lpstr>Times New Roman</vt:lpstr>
      <vt:lpstr>Trebuchet MS</vt:lpstr>
      <vt:lpstr>Conception personnalisée</vt:lpstr>
      <vt:lpstr>Thème Office</vt:lpstr>
      <vt:lpstr>Interpreting a report</vt:lpstr>
      <vt:lpstr>Objectives</vt:lpstr>
      <vt:lpstr>SMART Survey</vt:lpstr>
      <vt:lpstr>Présentation PowerPoint</vt:lpstr>
      <vt:lpstr>Présentation PowerPoint</vt:lpstr>
      <vt:lpstr>Acute malnutrition prevalence</vt:lpstr>
      <vt:lpstr>Excercise 2</vt:lpstr>
      <vt:lpstr>Excercise 2</vt:lpstr>
      <vt:lpstr>Excercise 2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hello</dc:creator>
  <cp:lastModifiedBy>Julien Chalimbaud</cp:lastModifiedBy>
  <cp:revision>143</cp:revision>
  <dcterms:created xsi:type="dcterms:W3CDTF">2016-04-15T07:54:58Z</dcterms:created>
  <dcterms:modified xsi:type="dcterms:W3CDTF">2019-07-05T13:41:57Z</dcterms:modified>
</cp:coreProperties>
</file>